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Source Code Pro" panose="020B0604020202020204" charset="0"/>
      <p:regular r:id="rId12"/>
      <p:bold r:id="rId13"/>
    </p:embeddedFont>
    <p:embeddedFont>
      <p:font typeface="Proxima Nova" panose="020B0604020202020204" charset="0"/>
      <p:regular r:id="rId14"/>
      <p:bold r:id="rId15"/>
      <p:italic r:id="rId16"/>
      <p:boldItalic r:id="rId17"/>
    </p:embeddedFont>
    <p:embeddedFont>
      <p:font typeface="Amatic SC" panose="020B0604020202020204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Fidel Martinez-Cisneros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Exit Interview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36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Born on September 14, 1999-17 years old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Family of 9: 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four brothers, two sisters, mom and mom’s bf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Skills and interests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I love playing soccer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Challenges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 smtClean="0">
                <a:solidFill>
                  <a:srgbClr val="000000"/>
                </a:solidFill>
              </a:rPr>
              <a:t>Axiety, Talking </a:t>
            </a:r>
            <a:r>
              <a:rPr lang="en">
                <a:solidFill>
                  <a:srgbClr val="000000"/>
                </a:solidFill>
              </a:rPr>
              <a:t>to other people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Making eye contact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498" y="3042850"/>
            <a:ext cx="2293225" cy="15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 Experience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Challenges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Coming to school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PBS-time management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Played tennis my junior year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425" y="3207127"/>
            <a:ext cx="4197048" cy="141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The person that I job shadowed was a teacher Named Mrs.Cercado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 learned that being a teacher isn't as easy as it seems. I also learned that the job can be very rewarding, by seeing students progress in their academics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 am still interested in joining this  career field, but I feel I have a lot yet to learn about it.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350" y="3208425"/>
            <a:ext cx="2108199" cy="17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Spanish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 was always naturally good at spanish, but I never really used it in my everyday life apart from home. So spanish class has influenced me to use spanish wherever I go.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 chose spanish as my pathway because I am actually interested in becoming a spanish teacher.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579" y="213900"/>
            <a:ext cx="2130673" cy="153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Post-High School Plans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74075" y="119302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Transfer to Fresno State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Liberal Arts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Credential Program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Spanish teacher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Part-time job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725" y="1475593"/>
            <a:ext cx="1257925" cy="8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400" y="2857125"/>
            <a:ext cx="1542425" cy="167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0502" y="1574987"/>
            <a:ext cx="2693473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My time at LHS has been difficult.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Influential Person- </a:t>
            </a:r>
            <a:r>
              <a:rPr lang="en" dirty="0" smtClean="0">
                <a:solidFill>
                  <a:srgbClr val="000000"/>
                </a:solidFill>
              </a:rPr>
              <a:t>Mrs. Godoy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Excited </a:t>
            </a:r>
            <a:r>
              <a:rPr lang="en" dirty="0">
                <a:solidFill>
                  <a:srgbClr val="000000"/>
                </a:solidFill>
              </a:rPr>
              <a:t>for the next chapter of my life.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325" y="2317400"/>
            <a:ext cx="2251475" cy="22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 descr="question-mar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600" y="1228675"/>
            <a:ext cx="3895400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222</Words>
  <Application>Microsoft Office PowerPoint</Application>
  <PresentationFormat>On-screen Show (16:9)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Source Code Pro</vt:lpstr>
      <vt:lpstr>Proxima Nova</vt:lpstr>
      <vt:lpstr>Arial</vt:lpstr>
      <vt:lpstr>Amatic SC</vt:lpstr>
      <vt:lpstr>spearmint</vt:lpstr>
      <vt:lpstr>beach-day</vt:lpstr>
      <vt:lpstr>Fidel Martinez-Cisneros</vt:lpstr>
      <vt:lpstr>About Me</vt:lpstr>
      <vt:lpstr>High School Experience</vt:lpstr>
      <vt:lpstr>Job Shadow</vt:lpstr>
      <vt:lpstr>Pathway</vt:lpstr>
      <vt:lpstr>Post-High School Plans</vt:lpstr>
      <vt:lpstr>Leaving LHS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Fidel Martinez-Cisneros</dc:title>
  <dc:creator>Learner</dc:creator>
  <cp:lastModifiedBy>fiddle081@gmail.com</cp:lastModifiedBy>
  <cp:revision>2</cp:revision>
  <dcterms:modified xsi:type="dcterms:W3CDTF">2017-05-10T21:30:27Z</dcterms:modified>
</cp:coreProperties>
</file>